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Montserrat" charset="1" panose="00000500000000000000"/>
      <p:regular r:id="rId8"/>
    </p:embeddedFont>
    <p:embeddedFont>
      <p:font typeface="Montserrat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88434">
            <a:off x="-1601716" y="1827970"/>
            <a:ext cx="28663407" cy="34093750"/>
          </a:xfrm>
          <a:custGeom>
            <a:avLst/>
            <a:gdLst/>
            <a:ahLst/>
            <a:cxnLst/>
            <a:rect r="r" b="b" t="t" l="l"/>
            <a:pathLst>
              <a:path h="34093750" w="28663407">
                <a:moveTo>
                  <a:pt x="0" y="0"/>
                </a:moveTo>
                <a:lnTo>
                  <a:pt x="28663407" y="0"/>
                </a:lnTo>
                <a:lnTo>
                  <a:pt x="28663407" y="34093750"/>
                </a:lnTo>
                <a:lnTo>
                  <a:pt x="0" y="34093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970" t="-1811" r="-6046" b="-3736"/>
            </a:stretch>
          </a:blipFill>
        </p:spPr>
      </p:sp>
      <p:sp>
        <p:nvSpPr>
          <p:cNvPr name="TextBox 3" id="3"/>
          <p:cNvSpPr txBox="true"/>
          <p:nvPr/>
        </p:nvSpPr>
        <p:spPr>
          <a:xfrm rot="-825965">
            <a:off x="278272" y="15150038"/>
            <a:ext cx="23105836" cy="1128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47"/>
              </a:lnSpc>
            </a:pPr>
            <a:r>
              <a:rPr lang="en-US" sz="24510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Olivia’s</a:t>
            </a:r>
          </a:p>
          <a:p>
            <a:pPr algn="ctr">
              <a:lnSpc>
                <a:spcPts val="30147"/>
              </a:lnSpc>
            </a:pPr>
            <a:r>
              <a:rPr lang="en-US" sz="24510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Birthday</a:t>
            </a:r>
          </a:p>
          <a:p>
            <a:pPr algn="ctr" marL="0" indent="0" lvl="0">
              <a:lnSpc>
                <a:spcPts val="30147"/>
              </a:lnSpc>
            </a:pPr>
            <a:r>
              <a:rPr lang="en-US" sz="24510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Party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07586" y="39717424"/>
            <a:ext cx="25998002" cy="1191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87"/>
              </a:lnSpc>
            </a:pPr>
            <a:r>
              <a:rPr lang="en-US" sz="7347" spc="146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55096" y="36351218"/>
            <a:ext cx="25302984" cy="2112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99"/>
              </a:lnSpc>
            </a:pPr>
            <a:r>
              <a:rPr lang="en-US" b="true" sz="12428" spc="2485">
                <a:solidFill>
                  <a:srgbClr val="F8D6D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JUNE | 10:00 PM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07561" y="3280611"/>
            <a:ext cx="13319684" cy="1293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92"/>
              </a:lnSpc>
            </a:pPr>
            <a:r>
              <a:rPr lang="en-US" b="true" sz="7637" spc="15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PLEASE JOIN 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DAGywEauPAU</dc:identifier>
  <dcterms:modified xsi:type="dcterms:W3CDTF">2011-08-01T06:04:30Z</dcterms:modified>
  <cp:revision>1</cp:revision>
  <dc:title>Dark Pnk Minimalistic Elegant Glitter Birthday Invitation (32 x 48 in)</dc:title>
</cp:coreProperties>
</file>